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A72C3-8B55-4B65-A0E6-3A760527FC43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6DEA9-B63B-45FC-ACD7-0FA52994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697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6DEA9-B63B-45FC-ACD7-0FA52994180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34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BD0577F-B992-47BC-9FF7-69026967927B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CF22D23-981D-4E69-B40F-01F6CCC8799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2022 год\Изменения к бюджету\a56438ec-kredit_w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841" y="1628800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олна 3"/>
          <p:cNvSpPr/>
          <p:nvPr/>
        </p:nvSpPr>
        <p:spPr>
          <a:xfrm>
            <a:off x="611560" y="476672"/>
            <a:ext cx="8136904" cy="115212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долговой нагрузки на бюджет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равен 0</a:t>
            </a:r>
            <a:endParaRPr lang="ru-RU" sz="24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67544" y="1844824"/>
            <a:ext cx="2520280" cy="1368152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ценные бумаги  муниципального образования "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район» -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323657" y="5013176"/>
            <a:ext cx="2664296" cy="1584176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кредиты, привлеченные в бюджет муниципального образования "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район» 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79545" y="3859291"/>
            <a:ext cx="2664296" cy="1584176"/>
          </a:xfrm>
          <a:prstGeom prst="wedgeRoundRect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Кредиты, полученные муниципальным образованием "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район" от кредитных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084168" y="3789040"/>
            <a:ext cx="2664296" cy="1668693"/>
          </a:xfrm>
          <a:prstGeom prst="wedgeRound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гарантии, предоставленные муниципальным образованием "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район" 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368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</TotalTime>
  <Words>61</Words>
  <Application>Microsoft Office PowerPoint</Application>
  <PresentationFormat>Экран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2022-07-28T07:10:31Z</dcterms:created>
  <dcterms:modified xsi:type="dcterms:W3CDTF">2022-08-02T09:12:04Z</dcterms:modified>
</cp:coreProperties>
</file>