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443E4-DABA-4E7B-81D5-311276D80834}" type="datetimeFigureOut">
              <a:rPr lang="ru-RU" smtClean="0"/>
              <a:t>27.07.2022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85488-67C4-4684-8E23-90EC393524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870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443E4-DABA-4E7B-81D5-311276D80834}" type="datetimeFigureOut">
              <a:rPr lang="ru-RU" smtClean="0"/>
              <a:t>27.07.2022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85488-67C4-4684-8E23-90EC393524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326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443E4-DABA-4E7B-81D5-311276D80834}" type="datetimeFigureOut">
              <a:rPr lang="ru-RU" smtClean="0"/>
              <a:t>27.07.2022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85488-67C4-4684-8E23-90EC393524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972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443E4-DABA-4E7B-81D5-311276D80834}" type="datetimeFigureOut">
              <a:rPr lang="ru-RU" smtClean="0"/>
              <a:t>27.07.2022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85488-67C4-4684-8E23-90EC393524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897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443E4-DABA-4E7B-81D5-311276D80834}" type="datetimeFigureOut">
              <a:rPr lang="ru-RU" smtClean="0"/>
              <a:t>27.07.2022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85488-67C4-4684-8E23-90EC393524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777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443E4-DABA-4E7B-81D5-311276D80834}" type="datetimeFigureOut">
              <a:rPr lang="ru-RU" smtClean="0"/>
              <a:t>27.07.2022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85488-67C4-4684-8E23-90EC393524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590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443E4-DABA-4E7B-81D5-311276D80834}" type="datetimeFigureOut">
              <a:rPr lang="ru-RU" smtClean="0"/>
              <a:t>27.07.2022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85488-67C4-4684-8E23-90EC393524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639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443E4-DABA-4E7B-81D5-311276D80834}" type="datetimeFigureOut">
              <a:rPr lang="ru-RU" smtClean="0"/>
              <a:t>27.07.2022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85488-67C4-4684-8E23-90EC393524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334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443E4-DABA-4E7B-81D5-311276D80834}" type="datetimeFigureOut">
              <a:rPr lang="ru-RU" smtClean="0"/>
              <a:t>27.07.2022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85488-67C4-4684-8E23-90EC393524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875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443E4-DABA-4E7B-81D5-311276D80834}" type="datetimeFigureOut">
              <a:rPr lang="ru-RU" smtClean="0"/>
              <a:t>27.07.2022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85488-67C4-4684-8E23-90EC393524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208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443E4-DABA-4E7B-81D5-311276D80834}" type="datetimeFigureOut">
              <a:rPr lang="ru-RU" smtClean="0"/>
              <a:t>27.07.2022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85488-67C4-4684-8E23-90EC393524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208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443E4-DABA-4E7B-81D5-311276D80834}" type="datetimeFigureOut">
              <a:rPr lang="ru-RU" smtClean="0"/>
              <a:t>27.07.2022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85488-67C4-4684-8E23-90EC393524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280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74" y="42716"/>
            <a:ext cx="9036496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Обливского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</a:t>
            </a:r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состоянию на 01.07.2022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1138142"/>
              </p:ext>
            </p:extLst>
          </p:nvPr>
        </p:nvGraphicFramePr>
        <p:xfrm>
          <a:off x="251520" y="1700808"/>
          <a:ext cx="3697830" cy="2784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9599"/>
                <a:gridCol w="1080120"/>
                <a:gridCol w="1008111"/>
              </a:tblGrid>
              <a:tr h="50583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5825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всего: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943 771,3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419 846,9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44016">
                <a:tc>
                  <a:txBody>
                    <a:bodyPr/>
                    <a:lstStyle/>
                    <a:p>
                      <a:r>
                        <a:rPr lang="ru-RU" sz="10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 числе:</a:t>
                      </a:r>
                      <a:endParaRPr lang="ru-RU" sz="10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2161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 и неналоговые доходы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1149 490,4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58 379,5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2161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безвозмездные поступления из областного бюджета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794 280,9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361 467,4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4776271"/>
              </p:ext>
            </p:extLst>
          </p:nvPr>
        </p:nvGraphicFramePr>
        <p:xfrm>
          <a:off x="4355976" y="1709394"/>
          <a:ext cx="4690594" cy="39250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1731"/>
                <a:gridCol w="1370102"/>
                <a:gridCol w="1278761"/>
              </a:tblGrid>
              <a:tr h="51422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35825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всего: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971 007,5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425 027,8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144016">
                <a:tc>
                  <a:txBody>
                    <a:bodyPr/>
                    <a:lstStyle/>
                    <a:p>
                      <a:r>
                        <a:rPr lang="ru-RU" sz="10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 числе:</a:t>
                      </a:r>
                      <a:endParaRPr lang="ru-RU" sz="10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51832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Общегосударственные вопросы 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85 053,5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30 430,8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безопасность и правоохранительная деятельность 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4 217,0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1 201,3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экономика 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27 312,7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14 063,4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216024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Жилищно-коммунальное хозяйство 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118 250,9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33 782,9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60216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378 170,9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180 966,4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Культура, кинематография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38 764,0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15 697,4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Здравоохранение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22 966,1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7 584,2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216024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Социальная политика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295 972,4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141 154,4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16024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 культура и спорт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300,0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147,2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251520" y="1268760"/>
            <a:ext cx="3672408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355976" y="1268760"/>
            <a:ext cx="4690594" cy="4572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1009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111</Words>
  <Application>Microsoft Office PowerPoint</Application>
  <PresentationFormat>Экран (4:3)</PresentationFormat>
  <Paragraphs>50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</cp:revision>
  <dcterms:created xsi:type="dcterms:W3CDTF">2022-07-27T07:47:54Z</dcterms:created>
  <dcterms:modified xsi:type="dcterms:W3CDTF">2022-07-27T08:48:16Z</dcterms:modified>
</cp:coreProperties>
</file>